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67DAB6EE-3235-4B2B-87E4-0CCC1D1E6DC4}">
          <p14:sldIdLst>
            <p14:sldId id="256"/>
            <p14:sldId id="257"/>
            <p14:sldId id="258"/>
            <p14:sldId id="259"/>
            <p14:sldId id="260"/>
            <p14:sldId id="261"/>
          </p14:sldIdLst>
        </p14:section>
        <p14:section name="Раздел без заголовка" id="{43E67B12-C845-469F-8E2D-1C1032925370}">
          <p14:sldIdLst>
            <p14:sldId id="262"/>
            <p14:sldId id="264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552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7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7117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994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0295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39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025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210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75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071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953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43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90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0194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799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0149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97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37D8DD73-B283-4DAD-859D-B2DFF593FF74}" type="datetimeFigureOut">
              <a:rPr lang="ru-RU" smtClean="0"/>
              <a:t>30.09.2015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93FED23D-4B56-4BAA-8FE6-9C3A13F59A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23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521066" cy="2677648"/>
          </a:xfrm>
        </p:spPr>
        <p:txBody>
          <a:bodyPr>
            <a:normAutofit/>
          </a:bodyPr>
          <a:lstStyle/>
          <a:p>
            <a:r>
              <a:rPr lang="ru-RU" dirty="0" smtClean="0"/>
              <a:t>Обобщенные схемы электрофизиологических исследований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91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Измерительные БТС-М (а)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4511904"/>
            <a:ext cx="8825659" cy="195312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БО – биологический объект</a:t>
            </a:r>
          </a:p>
          <a:p>
            <a:r>
              <a:rPr lang="ru-RU" dirty="0" smtClean="0"/>
              <a:t>СЭ – система электродов</a:t>
            </a:r>
          </a:p>
          <a:p>
            <a:r>
              <a:rPr lang="ru-RU" dirty="0" smtClean="0"/>
              <a:t>УПО – устройства первичной обработки</a:t>
            </a:r>
          </a:p>
          <a:p>
            <a:r>
              <a:rPr lang="ru-RU" dirty="0" smtClean="0"/>
              <a:t>ВБ – вычислительный блок</a:t>
            </a:r>
          </a:p>
          <a:p>
            <a:r>
              <a:rPr lang="ru-RU" dirty="0" smtClean="0"/>
              <a:t>БОИ – боки отображения информации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526" y="2647230"/>
            <a:ext cx="8812375" cy="145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8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Измерительные БТС-М (б)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5285874"/>
            <a:ext cx="8825659" cy="733926"/>
          </a:xfrm>
        </p:spPr>
        <p:txBody>
          <a:bodyPr/>
          <a:lstStyle/>
          <a:p>
            <a:r>
              <a:rPr lang="ru-RU" dirty="0" smtClean="0"/>
              <a:t>ИН – источники напряжения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832" y="2618697"/>
            <a:ext cx="6434132" cy="2442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396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Измерительные БТС-М (в)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708" y="5566610"/>
            <a:ext cx="8825659" cy="966537"/>
          </a:xfrm>
        </p:spPr>
        <p:txBody>
          <a:bodyPr/>
          <a:lstStyle/>
          <a:p>
            <a:r>
              <a:rPr lang="ru-RU" dirty="0" smtClean="0"/>
              <a:t>Г – генератор					ИЭ – измерительные электроды</a:t>
            </a:r>
          </a:p>
          <a:p>
            <a:r>
              <a:rPr lang="ru-RU" dirty="0" smtClean="0"/>
              <a:t>ПУ – полосовой усилитель		КК – колебательный контур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105" y="2239735"/>
            <a:ext cx="7271146" cy="3174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94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521066" cy="26776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Варианты обобщенных структурных схем медицинских измерительных приборов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18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Одноканальный измерительный медицинский прибор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2830" y="5261809"/>
            <a:ext cx="8825659" cy="1271337"/>
          </a:xfrm>
        </p:spPr>
        <p:txBody>
          <a:bodyPr/>
          <a:lstStyle/>
          <a:p>
            <a:r>
              <a:rPr lang="ru-RU" dirty="0" smtClean="0"/>
              <a:t>ИФБ – измерительный функциональный блок</a:t>
            </a:r>
          </a:p>
          <a:p>
            <a:r>
              <a:rPr lang="ru-RU" dirty="0" smtClean="0"/>
              <a:t>УФБ – управляющий функциональный блок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780" y="2375603"/>
            <a:ext cx="5189684" cy="238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047825" cy="706964"/>
          </a:xfrm>
        </p:spPr>
        <p:txBody>
          <a:bodyPr/>
          <a:lstStyle/>
          <a:p>
            <a:r>
              <a:rPr lang="ru-RU" dirty="0" smtClean="0"/>
              <a:t> Медицинский прибор с функциональным блоком воздействия (ФБВ)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74183" y="2620297"/>
            <a:ext cx="6595235" cy="3098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9521066" cy="2677648"/>
          </a:xfrm>
        </p:spPr>
        <p:txBody>
          <a:bodyPr>
            <a:normAutofit/>
          </a:bodyPr>
          <a:lstStyle/>
          <a:p>
            <a:r>
              <a:rPr lang="ru-RU" dirty="0" smtClean="0"/>
              <a:t>Обобщенная схема системы для воздействия электрическим током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98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0708" y="5213684"/>
            <a:ext cx="8825659" cy="1736558"/>
          </a:xfrm>
        </p:spPr>
        <p:txBody>
          <a:bodyPr/>
          <a:lstStyle/>
          <a:p>
            <a:r>
              <a:rPr lang="ru-RU" dirty="0" smtClean="0"/>
              <a:t>БП – блок питания					БУ – блок управления</a:t>
            </a:r>
          </a:p>
          <a:p>
            <a:r>
              <a:rPr lang="ru-RU" dirty="0" smtClean="0"/>
              <a:t>ЗВ – </a:t>
            </a:r>
            <a:r>
              <a:rPr lang="ru-RU" dirty="0" err="1" smtClean="0"/>
              <a:t>задатчик</a:t>
            </a:r>
            <a:r>
              <a:rPr lang="ru-RU" dirty="0" smtClean="0"/>
              <a:t> воздействия			БК – блок контроля</a:t>
            </a:r>
          </a:p>
          <a:p>
            <a:r>
              <a:rPr lang="ru-RU" dirty="0" err="1" smtClean="0"/>
              <a:t>ССиПВ</a:t>
            </a:r>
            <a:r>
              <a:rPr lang="ru-RU" dirty="0" smtClean="0"/>
              <a:t> – средства согласования и передачи воздействия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4217" y="2272034"/>
            <a:ext cx="5610584" cy="280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909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Ион (конференц-зал)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Ион (конференц-зал)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 (конференц-зал)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</TotalTime>
  <Words>90</Words>
  <Application>Microsoft Office PowerPoint</Application>
  <PresentationFormat>Широкоэкранный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Ион (конференц-зал)</vt:lpstr>
      <vt:lpstr>Обобщенные схемы электрофизиологических исследований</vt:lpstr>
      <vt:lpstr>Измерительные БТС-М (а)</vt:lpstr>
      <vt:lpstr>Измерительные БТС-М (б)</vt:lpstr>
      <vt:lpstr>Измерительные БТС-М (в)</vt:lpstr>
      <vt:lpstr>Варианты обобщенных структурных схем медицинских измерительных приборов</vt:lpstr>
      <vt:lpstr>Одноканальный измерительный медицинский прибор</vt:lpstr>
      <vt:lpstr> Медицинский прибор с функциональным блоком воздействия (ФБВ)</vt:lpstr>
      <vt:lpstr>Обобщенная схема системы для воздействия электрическим током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Обобщенные схемы электрофизиологических исследований</dc:title>
  <dc:creator>KS</dc:creator>
  <cp:lastModifiedBy>KS</cp:lastModifiedBy>
  <cp:revision>4</cp:revision>
  <dcterms:created xsi:type="dcterms:W3CDTF">2015-09-30T07:17:22Z</dcterms:created>
  <dcterms:modified xsi:type="dcterms:W3CDTF">2015-09-30T07:39:40Z</dcterms:modified>
</cp:coreProperties>
</file>